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3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7"/>
  </p:notesMasterIdLst>
  <p:handoutMasterIdLst>
    <p:handoutMasterId r:id="rId58"/>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496" r:id="rId18"/>
    <p:sldId id="498" r:id="rId19"/>
    <p:sldId id="497" r:id="rId20"/>
    <p:sldId id="499" r:id="rId21"/>
    <p:sldId id="271" r:id="rId22"/>
    <p:sldId id="463" r:id="rId23"/>
    <p:sldId id="455" r:id="rId24"/>
    <p:sldId id="296" r:id="rId25"/>
    <p:sldId id="484" r:id="rId26"/>
    <p:sldId id="489" r:id="rId27"/>
    <p:sldId id="478" r:id="rId28"/>
    <p:sldId id="471" r:id="rId29"/>
    <p:sldId id="481" r:id="rId30"/>
    <p:sldId id="491" r:id="rId31"/>
    <p:sldId id="460" r:id="rId32"/>
    <p:sldId id="464" r:id="rId33"/>
    <p:sldId id="456" r:id="rId34"/>
    <p:sldId id="466" r:id="rId35"/>
    <p:sldId id="504" r:id="rId36"/>
    <p:sldId id="461" r:id="rId37"/>
    <p:sldId id="459" r:id="rId38"/>
    <p:sldId id="300" r:id="rId39"/>
    <p:sldId id="501" r:id="rId40"/>
    <p:sldId id="503" r:id="rId41"/>
    <p:sldId id="338" r:id="rId42"/>
    <p:sldId id="432" r:id="rId43"/>
    <p:sldId id="483" r:id="rId44"/>
    <p:sldId id="428" r:id="rId45"/>
    <p:sldId id="369" r:id="rId46"/>
    <p:sldId id="500" r:id="rId47"/>
    <p:sldId id="429" r:id="rId48"/>
    <p:sldId id="305" r:id="rId49"/>
    <p:sldId id="379" r:id="rId50"/>
    <p:sldId id="453" r:id="rId51"/>
    <p:sldId id="265" r:id="rId52"/>
    <p:sldId id="474" r:id="rId53"/>
    <p:sldId id="485" r:id="rId54"/>
    <p:sldId id="486" r:id="rId55"/>
    <p:sldId id="487" r:id="rId56"/>
  </p:sldIdLst>
  <p:sldSz cx="9144000" cy="6858000" type="screen4x3"/>
  <p:notesSz cx="7315200" cy="9601200"/>
  <p:embeddedFontLst>
    <p:embeddedFont>
      <p:font typeface="Candara" panose="020E0502030303020204" pitchFamily="34" charset="0"/>
      <p:regular r:id="rId59"/>
      <p:bold r:id="rId60"/>
      <p:italic r:id="rId61"/>
      <p:boldItalic r:id="rId62"/>
    </p:embeddedFont>
    <p:embeddedFont>
      <p:font typeface="Cambria Math" panose="02040503050406030204" pitchFamily="18" charset="0"/>
      <p:regular r:id="rId63"/>
    </p:embeddedFont>
    <p:embeddedFont>
      <p:font typeface="Century Gothic" panose="020B0502020202020204" pitchFamily="34" charset="0"/>
      <p:regular r:id="rId64"/>
      <p:bold r:id="rId65"/>
      <p:italic r:id="rId66"/>
      <p:boldItalic r:id="rId6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75" d="100"/>
          <a:sy n="75" d="100"/>
        </p:scale>
        <p:origin x="1109" y="67"/>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5856"/>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25/9/2019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24</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38</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52</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14.xml"/><Relationship Id="rId12" Type="http://schemas.openxmlformats.org/officeDocument/2006/relationships/image" Target="../media/image4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11" Type="http://schemas.openxmlformats.org/officeDocument/2006/relationships/image" Target="../media/image42.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44.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30.xml"/><Relationship Id="rId7" Type="http://schemas.openxmlformats.org/officeDocument/2006/relationships/image" Target="../media/image4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49.png"/><Relationship Id="rId5" Type="http://schemas.openxmlformats.org/officeDocument/2006/relationships/tags" Target="../tags/tag32.xml"/><Relationship Id="rId10" Type="http://schemas.openxmlformats.org/officeDocument/2006/relationships/image" Target="../media/image48.png"/><Relationship Id="rId4" Type="http://schemas.openxmlformats.org/officeDocument/2006/relationships/tags" Target="../tags/tag31.xml"/><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5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50.png"/><Relationship Id="rId5" Type="http://schemas.openxmlformats.org/officeDocument/2006/relationships/tags" Target="../tags/tag37.xml"/><Relationship Id="rId15" Type="http://schemas.openxmlformats.org/officeDocument/2006/relationships/image" Target="../media/image54.png"/><Relationship Id="rId10" Type="http://schemas.openxmlformats.org/officeDocument/2006/relationships/image" Target="../media/image43.png"/><Relationship Id="rId4" Type="http://schemas.openxmlformats.org/officeDocument/2006/relationships/tags" Target="../tags/tag36.xml"/><Relationship Id="rId9" Type="http://schemas.openxmlformats.org/officeDocument/2006/relationships/notesSlide" Target="../notesSlides/notesSlide17.xml"/><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2.png"/><Relationship Id="rId18" Type="http://schemas.openxmlformats.org/officeDocument/2006/relationships/image" Target="../media/image59.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560.png"/><Relationship Id="rId17" Type="http://schemas.openxmlformats.org/officeDocument/2006/relationships/image" Target="../media/image49.png"/><Relationship Id="rId2" Type="http://schemas.openxmlformats.org/officeDocument/2006/relationships/tags" Target="../tags/tag41.xml"/><Relationship Id="rId16" Type="http://schemas.openxmlformats.org/officeDocument/2006/relationships/image" Target="../media/image58.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9.png"/><Relationship Id="rId5" Type="http://schemas.openxmlformats.org/officeDocument/2006/relationships/tags" Target="../tags/tag44.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3.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49.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1.xml"/><Relationship Id="rId10" Type="http://schemas.openxmlformats.org/officeDocument/2006/relationships/image" Target="../media/image61.png"/><Relationship Id="rId4" Type="http://schemas.openxmlformats.org/officeDocument/2006/relationships/tags" Target="../tags/tag50.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6.xml"/><Relationship Id="rId10" Type="http://schemas.openxmlformats.org/officeDocument/2006/relationships/image" Target="../media/image69.png"/><Relationship Id="rId4" Type="http://schemas.openxmlformats.org/officeDocument/2006/relationships/tags" Target="../tags/tag55.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59.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3.png"/><Relationship Id="rId5" Type="http://schemas.openxmlformats.org/officeDocument/2006/relationships/tags" Target="../tags/tag61.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0.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79.png"/><Relationship Id="rId5" Type="http://schemas.openxmlformats.org/officeDocument/2006/relationships/tags" Target="../tags/tag67.xml"/><Relationship Id="rId10" Type="http://schemas.openxmlformats.org/officeDocument/2006/relationships/image" Target="../media/image78.png"/><Relationship Id="rId4" Type="http://schemas.openxmlformats.org/officeDocument/2006/relationships/tags" Target="../tags/tag66.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71.xml"/><Relationship Id="rId7" Type="http://schemas.openxmlformats.org/officeDocument/2006/relationships/slideLayout" Target="../slideLayouts/slideLayout5.xml"/><Relationship Id="rId12" Type="http://schemas.openxmlformats.org/officeDocument/2006/relationships/image" Target="../media/image86.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85.png"/><Relationship Id="rId5" Type="http://schemas.openxmlformats.org/officeDocument/2006/relationships/tags" Target="../tags/tag73.xml"/><Relationship Id="rId10" Type="http://schemas.openxmlformats.org/officeDocument/2006/relationships/image" Target="../media/image50.png"/><Relationship Id="rId4" Type="http://schemas.openxmlformats.org/officeDocument/2006/relationships/tags" Target="../tags/tag72.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slideLayout" Target="../slideLayouts/slideLayout5.xml"/><Relationship Id="rId26" Type="http://schemas.openxmlformats.org/officeDocument/2006/relationships/image" Target="../media/image109.png"/><Relationship Id="rId3" Type="http://schemas.openxmlformats.org/officeDocument/2006/relationships/tags" Target="../tags/tag82.xml"/><Relationship Id="rId34" Type="http://schemas.openxmlformats.org/officeDocument/2006/relationships/image" Target="../media/image118.png"/><Relationship Id="rId7" Type="http://schemas.openxmlformats.org/officeDocument/2006/relationships/tags" Target="../tags/tag86.xml"/><Relationship Id="rId12" Type="http://schemas.openxmlformats.org/officeDocument/2006/relationships/tags" Target="../tags/tag91.xml"/><Relationship Id="rId25" Type="http://schemas.openxmlformats.org/officeDocument/2006/relationships/image" Target="../media/image108.png"/><Relationship Id="rId33" Type="http://schemas.openxmlformats.org/officeDocument/2006/relationships/image" Target="../media/image27.png"/><Relationship Id="rId2" Type="http://schemas.openxmlformats.org/officeDocument/2006/relationships/tags" Target="../tags/tag81.xml"/><Relationship Id="rId29" Type="http://schemas.openxmlformats.org/officeDocument/2006/relationships/image" Target="../media/image113.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image" Target="../media/image107.png"/><Relationship Id="rId32" Type="http://schemas.openxmlformats.org/officeDocument/2006/relationships/image" Target="../media/image116.png"/><Relationship Id="rId5" Type="http://schemas.openxmlformats.org/officeDocument/2006/relationships/tags" Target="../tags/tag84.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12.png"/><Relationship Id="rId10" Type="http://schemas.openxmlformats.org/officeDocument/2006/relationships/tags" Target="../tags/tag89.xml"/><Relationship Id="rId31" Type="http://schemas.openxmlformats.org/officeDocument/2006/relationships/image" Target="../media/image115.png"/><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notesSlide" Target="../notesSlides/notesSlide30.xml"/><Relationship Id="rId27" Type="http://schemas.openxmlformats.org/officeDocument/2006/relationships/image" Target="../media/image111.png"/><Relationship Id="rId30"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image" Target="../media/image120.png"/><Relationship Id="rId2" Type="http://schemas.openxmlformats.org/officeDocument/2006/relationships/tags" Target="../tags/tag93.xml"/><Relationship Id="rId16" Type="http://schemas.openxmlformats.org/officeDocument/2006/relationships/image" Target="../media/image26.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119.png"/><Relationship Id="rId5" Type="http://schemas.openxmlformats.org/officeDocument/2006/relationships/tags" Target="../tags/tag96.xml"/><Relationship Id="rId15" Type="http://schemas.openxmlformats.org/officeDocument/2006/relationships/image" Target="../media/image123.png"/><Relationship Id="rId10" Type="http://schemas.openxmlformats.org/officeDocument/2006/relationships/image" Target="../media/image139.png"/><Relationship Id="rId4" Type="http://schemas.openxmlformats.org/officeDocument/2006/relationships/tags" Target="../tags/tag95.xml"/><Relationship Id="rId9" Type="http://schemas.openxmlformats.org/officeDocument/2006/relationships/notesSlide" Target="../notesSlides/notesSlide31.xml"/><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6.png"/><Relationship Id="rId3" Type="http://schemas.openxmlformats.org/officeDocument/2006/relationships/tags" Target="../tags/tag101.xml"/><Relationship Id="rId7" Type="http://schemas.openxmlformats.org/officeDocument/2006/relationships/notesSlide" Target="../notesSlides/notesSlide32.xml"/><Relationship Id="rId12" Type="http://schemas.openxmlformats.org/officeDocument/2006/relationships/image" Target="../media/image125.png"/><Relationship Id="rId2" Type="http://schemas.openxmlformats.org/officeDocument/2006/relationships/tags" Target="../tags/tag100.xml"/><Relationship Id="rId16" Type="http://schemas.openxmlformats.org/officeDocument/2006/relationships/image" Target="../media/image26.png"/><Relationship Id="rId1" Type="http://schemas.openxmlformats.org/officeDocument/2006/relationships/tags" Target="../tags/tag99.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03.xml"/><Relationship Id="rId15" Type="http://schemas.openxmlformats.org/officeDocument/2006/relationships/image" Target="../media/image99.png"/><Relationship Id="rId10" Type="http://schemas.openxmlformats.org/officeDocument/2006/relationships/image" Target="../media/image1480.png"/><Relationship Id="rId4" Type="http://schemas.openxmlformats.org/officeDocument/2006/relationships/tags" Target="../tags/tag102.xml"/><Relationship Id="rId9" Type="http://schemas.openxmlformats.org/officeDocument/2006/relationships/image" Target="../media/image17.png"/><Relationship Id="rId1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128.emf"/><Relationship Id="rId17" Type="http://schemas.openxmlformats.org/officeDocument/2006/relationships/image" Target="../media/image133.png"/><Relationship Id="rId2" Type="http://schemas.openxmlformats.org/officeDocument/2006/relationships/tags" Target="../tags/tag104.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vmlDrawing" Target="../drawings/vmlDrawing1.vml"/><Relationship Id="rId6" Type="http://schemas.openxmlformats.org/officeDocument/2006/relationships/tags" Target="../tags/tag108.xml"/><Relationship Id="rId11" Type="http://schemas.openxmlformats.org/officeDocument/2006/relationships/oleObject" Target="../embeddings/oleObject1.bin"/><Relationship Id="rId5" Type="http://schemas.openxmlformats.org/officeDocument/2006/relationships/tags" Target="../tags/tag107.xml"/><Relationship Id="rId15" Type="http://schemas.openxmlformats.org/officeDocument/2006/relationships/image" Target="../media/image131.png"/><Relationship Id="rId10" Type="http://schemas.openxmlformats.org/officeDocument/2006/relationships/notesSlide" Target="../notesSlides/notesSlide33.xml"/><Relationship Id="rId19" Type="http://schemas.openxmlformats.org/officeDocument/2006/relationships/image" Target="../media/image135.png"/><Relationship Id="rId4" Type="http://schemas.openxmlformats.org/officeDocument/2006/relationships/tags" Target="../tags/tag106.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143.png"/><Relationship Id="rId18" Type="http://schemas.openxmlformats.org/officeDocument/2006/relationships/image" Target="../media/image140.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tags" Target="../tags/tag114.xml"/><Relationship Id="rId16" Type="http://schemas.openxmlformats.org/officeDocument/2006/relationships/image" Target="../media/image146.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32.png"/><Relationship Id="rId5" Type="http://schemas.openxmlformats.org/officeDocument/2006/relationships/tags" Target="../tags/tag117.xml"/><Relationship Id="rId15" Type="http://schemas.openxmlformats.org/officeDocument/2006/relationships/image" Target="../media/image145.png"/><Relationship Id="rId10" Type="http://schemas.openxmlformats.org/officeDocument/2006/relationships/image" Target="../media/image141.png"/><Relationship Id="rId4" Type="http://schemas.openxmlformats.org/officeDocument/2006/relationships/tags" Target="../tags/tag116.xml"/><Relationship Id="rId9" Type="http://schemas.openxmlformats.org/officeDocument/2006/relationships/slideLayout" Target="../slideLayouts/slideLayout5.xml"/><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129.png"/><Relationship Id="rId18" Type="http://schemas.openxmlformats.org/officeDocument/2006/relationships/image" Target="../media/image150.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128.emf"/><Relationship Id="rId17" Type="http://schemas.openxmlformats.org/officeDocument/2006/relationships/image" Target="../media/image149.png"/><Relationship Id="rId2" Type="http://schemas.openxmlformats.org/officeDocument/2006/relationships/tags" Target="../tags/tag121.xml"/><Relationship Id="rId16" Type="http://schemas.openxmlformats.org/officeDocument/2006/relationships/image" Target="../media/image148.png"/><Relationship Id="rId20" Type="http://schemas.openxmlformats.org/officeDocument/2006/relationships/image" Target="../media/image136.png"/><Relationship Id="rId1" Type="http://schemas.openxmlformats.org/officeDocument/2006/relationships/vmlDrawing" Target="../drawings/vmlDrawing2.vml"/><Relationship Id="rId6" Type="http://schemas.openxmlformats.org/officeDocument/2006/relationships/tags" Target="../tags/tag125.xml"/><Relationship Id="rId11" Type="http://schemas.openxmlformats.org/officeDocument/2006/relationships/oleObject" Target="../embeddings/oleObject2.bin"/><Relationship Id="rId5" Type="http://schemas.openxmlformats.org/officeDocument/2006/relationships/tags" Target="../tags/tag124.xml"/><Relationship Id="rId15" Type="http://schemas.openxmlformats.org/officeDocument/2006/relationships/image" Target="../media/image131.png"/><Relationship Id="rId10" Type="http://schemas.openxmlformats.org/officeDocument/2006/relationships/notesSlide" Target="../notesSlides/notesSlide34.xml"/><Relationship Id="rId19" Type="http://schemas.openxmlformats.org/officeDocument/2006/relationships/image" Target="../media/image135.png"/><Relationship Id="rId4" Type="http://schemas.openxmlformats.org/officeDocument/2006/relationships/tags" Target="../tags/tag123.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is related to the distance required for the jet to fully </a:t>
                </a:r>
                <a:r>
                  <a:rPr lang="en-US" dirty="0" smtClean="0"/>
                  <a:t>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t>
            </a:r>
            <a:r>
              <a:rPr lang="en-US" dirty="0" smtClean="0"/>
              <a:t>assumed</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94797" y="5298178"/>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a:t>
            </a:r>
            <a:r>
              <a:rPr lang="en-US" dirty="0" smtClean="0"/>
              <a:t> to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Begin with the energy source for the turbulence that creates shear that creates collisions: head loss for a </a:t>
            </a:r>
            <a:r>
              <a:rPr lang="en-US" sz="2800" dirty="0" smtClean="0"/>
              <a:t>baffle</a:t>
            </a:r>
          </a:p>
          <a:p>
            <a:pPr lvl="1">
              <a:lnSpc>
                <a:spcPct val="90000"/>
              </a:lnSpc>
            </a:pPr>
            <a:r>
              <a:rPr lang="en-US" sz="2400" dirty="0" smtClean="0"/>
              <a:t>High </a:t>
            </a:r>
            <a:r>
              <a:rPr lang="en-US" sz="2400" dirty="0"/>
              <a:t>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a:t>
            </a:r>
            <a:r>
              <a:rPr lang="en-US" sz="2400" dirty="0" smtClean="0"/>
              <a:t>tank</a:t>
            </a:r>
            <a:endParaRPr lang="en-US" sz="24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8"/>
          <a:stretch>
            <a:fillRect/>
          </a:stretch>
        </p:blipFill>
        <p:spPr>
          <a:xfrm>
            <a:off x="6649120" y="1661525"/>
            <a:ext cx="1541486" cy="274286"/>
          </a:xfrm>
          <a:prstGeom prst="rect">
            <a:avLst/>
          </a:prstGeom>
        </p:spPr>
      </p:pic>
      <p:pic>
        <p:nvPicPr>
          <p:cNvPr id="9" name="Picture 8"/>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649120" y="2490766"/>
            <a:ext cx="2258286" cy="729600"/>
          </a:xfrm>
          <a:prstGeom prst="rect">
            <a:avLst/>
          </a:prstGeom>
        </p:spPr>
      </p:pic>
      <p:pic>
        <p:nvPicPr>
          <p:cNvPr id="4" name="Picture 3"/>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649121" y="3775321"/>
            <a:ext cx="1539657" cy="729599"/>
          </a:xfrm>
          <a:prstGeom prst="rect">
            <a:avLst/>
          </a:prstGeom>
        </p:spPr>
      </p:pic>
      <p:pic>
        <p:nvPicPr>
          <p:cNvPr id="5" name="Picture 4"/>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669441" y="5059875"/>
            <a:ext cx="1287315" cy="347428"/>
          </a:xfrm>
          <a:prstGeom prst="rect">
            <a:avLst/>
          </a:prstGeom>
        </p:spPr>
      </p:pic>
      <p:pic>
        <p:nvPicPr>
          <p:cNvPr id="10" name="Picture 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89705" y="5962260"/>
            <a:ext cx="2634971" cy="689373"/>
          </a:xfrm>
          <a:prstGeom prst="rect">
            <a:avLst/>
          </a:prstGeom>
        </p:spPr>
      </p:pic>
      <p:sp>
        <p:nvSpPr>
          <p:cNvPr id="7" name="Freeform 6"/>
          <p:cNvSpPr/>
          <p:nvPr/>
        </p:nvSpPr>
        <p:spPr>
          <a:xfrm>
            <a:off x="6300645" y="1930400"/>
            <a:ext cx="1809256" cy="3332480"/>
          </a:xfrm>
          <a:custGeom>
            <a:avLst/>
            <a:gdLst>
              <a:gd name="connsiteX0" fmla="*/ 701040 w 701040"/>
              <a:gd name="connsiteY0" fmla="*/ 4450080 h 4450080"/>
              <a:gd name="connsiteX1" fmla="*/ 0 w 701040"/>
              <a:gd name="connsiteY1" fmla="*/ 0 h 4450080"/>
              <a:gd name="connsiteX0" fmla="*/ 0 w 3640397"/>
              <a:gd name="connsiteY0" fmla="*/ 4438117 h 4438117"/>
              <a:gd name="connsiteX1" fmla="*/ 3640397 w 3640397"/>
              <a:gd name="connsiteY1" fmla="*/ 0 h 4438117"/>
              <a:gd name="connsiteX0" fmla="*/ 181444 w 3821841"/>
              <a:gd name="connsiteY0" fmla="*/ 4438117 h 4438117"/>
              <a:gd name="connsiteX1" fmla="*/ 3821841 w 3821841"/>
              <a:gd name="connsiteY1" fmla="*/ 0 h 4438117"/>
              <a:gd name="connsiteX0" fmla="*/ 875690 w 875690"/>
              <a:gd name="connsiteY0" fmla="*/ 3923726 h 3923726"/>
              <a:gd name="connsiteX1" fmla="*/ 798154 w 875690"/>
              <a:gd name="connsiteY1" fmla="*/ 0 h 3923726"/>
              <a:gd name="connsiteX0" fmla="*/ 973293 w 973293"/>
              <a:gd name="connsiteY0" fmla="*/ 3923726 h 3923726"/>
              <a:gd name="connsiteX1" fmla="*/ 226072 w 973293"/>
              <a:gd name="connsiteY1" fmla="*/ 1196258 h 3923726"/>
              <a:gd name="connsiteX2" fmla="*/ 895757 w 973293"/>
              <a:gd name="connsiteY2" fmla="*/ 0 h 3923726"/>
              <a:gd name="connsiteX0" fmla="*/ 761758 w 4171226"/>
              <a:gd name="connsiteY0" fmla="*/ 4246716 h 4246716"/>
              <a:gd name="connsiteX1" fmla="*/ 14537 w 4171226"/>
              <a:gd name="connsiteY1" fmla="*/ 1519248 h 4246716"/>
              <a:gd name="connsiteX2" fmla="*/ 4171226 w 4171226"/>
              <a:gd name="connsiteY2" fmla="*/ 0 h 4246716"/>
              <a:gd name="connsiteX0" fmla="*/ 1483252 w 4892720"/>
              <a:gd name="connsiteY0" fmla="*/ 4246716 h 4246716"/>
              <a:gd name="connsiteX1" fmla="*/ 736031 w 4892720"/>
              <a:gd name="connsiteY1" fmla="*/ 1519248 h 4246716"/>
              <a:gd name="connsiteX2" fmla="*/ 4892720 w 4892720"/>
              <a:gd name="connsiteY2" fmla="*/ 0 h 4246716"/>
              <a:gd name="connsiteX0" fmla="*/ 1483252 w 4892720"/>
              <a:gd name="connsiteY0" fmla="*/ 4246716 h 4246716"/>
              <a:gd name="connsiteX1" fmla="*/ 736031 w 4892720"/>
              <a:gd name="connsiteY1" fmla="*/ 1519248 h 4246716"/>
              <a:gd name="connsiteX2" fmla="*/ 4892720 w 4892720"/>
              <a:gd name="connsiteY2" fmla="*/ 0 h 4246716"/>
              <a:gd name="connsiteX0" fmla="*/ 1483252 w 4892720"/>
              <a:gd name="connsiteY0" fmla="*/ 4246716 h 4246716"/>
              <a:gd name="connsiteX1" fmla="*/ 736031 w 4892720"/>
              <a:gd name="connsiteY1" fmla="*/ 1519248 h 4246716"/>
              <a:gd name="connsiteX2" fmla="*/ 4892720 w 4892720"/>
              <a:gd name="connsiteY2" fmla="*/ 0 h 4246716"/>
              <a:gd name="connsiteX0" fmla="*/ 1483252 w 4897691"/>
              <a:gd name="connsiteY0" fmla="*/ 4246716 h 4246716"/>
              <a:gd name="connsiteX1" fmla="*/ 736031 w 4897691"/>
              <a:gd name="connsiteY1" fmla="*/ 1519248 h 4246716"/>
              <a:gd name="connsiteX2" fmla="*/ 4892720 w 4897691"/>
              <a:gd name="connsiteY2" fmla="*/ 0 h 4246716"/>
              <a:gd name="connsiteX0" fmla="*/ 1483252 w 4828490"/>
              <a:gd name="connsiteY0" fmla="*/ 4306529 h 4306529"/>
              <a:gd name="connsiteX1" fmla="*/ 736031 w 4828490"/>
              <a:gd name="connsiteY1" fmla="*/ 1579061 h 4306529"/>
              <a:gd name="connsiteX2" fmla="*/ 4823442 w 4828490"/>
              <a:gd name="connsiteY2" fmla="*/ 0 h 4306529"/>
              <a:gd name="connsiteX0" fmla="*/ 747332 w 4092570"/>
              <a:gd name="connsiteY0" fmla="*/ 4306529 h 4306529"/>
              <a:gd name="connsiteX1" fmla="*/ 111 w 4092570"/>
              <a:gd name="connsiteY1" fmla="*/ 1579061 h 4306529"/>
              <a:gd name="connsiteX2" fmla="*/ 4087522 w 4092570"/>
              <a:gd name="connsiteY2" fmla="*/ 0 h 4306529"/>
              <a:gd name="connsiteX0" fmla="*/ 747332 w 4092570"/>
              <a:gd name="connsiteY0" fmla="*/ 4306529 h 4306529"/>
              <a:gd name="connsiteX1" fmla="*/ 111 w 4092570"/>
              <a:gd name="connsiteY1" fmla="*/ 1220183 h 4306529"/>
              <a:gd name="connsiteX2" fmla="*/ 4087522 w 4092570"/>
              <a:gd name="connsiteY2" fmla="*/ 0 h 4306529"/>
              <a:gd name="connsiteX0" fmla="*/ 767034 w 4112272"/>
              <a:gd name="connsiteY0" fmla="*/ 4306529 h 4306776"/>
              <a:gd name="connsiteX1" fmla="*/ 19813 w 4112272"/>
              <a:gd name="connsiteY1" fmla="*/ 1220183 h 4306776"/>
              <a:gd name="connsiteX2" fmla="*/ 4107224 w 4112272"/>
              <a:gd name="connsiteY2" fmla="*/ 0 h 4306776"/>
            </a:gdLst>
            <a:ahLst/>
            <a:cxnLst>
              <a:cxn ang="0">
                <a:pos x="connsiteX0" y="connsiteY0"/>
              </a:cxn>
              <a:cxn ang="0">
                <a:pos x="connsiteX1" y="connsiteY1"/>
              </a:cxn>
              <a:cxn ang="0">
                <a:pos x="connsiteX2" y="connsiteY2"/>
              </a:cxn>
            </a:cxnLst>
            <a:rect l="l" t="t" r="r" b="b"/>
            <a:pathLst>
              <a:path w="4112272" h="4306776">
                <a:moveTo>
                  <a:pt x="767034" y="4306529"/>
                </a:moveTo>
                <a:cubicBezTo>
                  <a:pt x="-244101" y="4330454"/>
                  <a:pt x="45101" y="2615817"/>
                  <a:pt x="19813" y="1220183"/>
                </a:cubicBezTo>
                <a:cubicBezTo>
                  <a:pt x="-5475" y="-175451"/>
                  <a:pt x="4279322" y="618066"/>
                  <a:pt x="4107224"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G</a:t>
            </a:r>
            <a:r>
              <a:rPr lang="en-US" sz="2400" baseline="-25000" dirty="0"/>
              <a:t>CS</a:t>
            </a:r>
            <a:r>
              <a:rPr lang="en-US" sz="2400" dirty="0"/>
              <a:t> </a:t>
            </a:r>
          </a:p>
          <a:p>
            <a:r>
              <a:rPr lang="en-US" sz="2400" i="1" dirty="0" err="1" smtClean="0"/>
              <a:t>G</a:t>
            </a:r>
            <a:r>
              <a:rPr lang="en-US" sz="2400" i="1" baseline="-25000" dirty="0" err="1" smtClean="0"/>
              <a:t>Max</a:t>
            </a:r>
            <a:r>
              <a:rPr lang="en-US" sz="2400" dirty="0" smtClean="0"/>
              <a:t> </a:t>
            </a:r>
            <a:r>
              <a:rPr lang="en-US" sz="2400" dirty="0"/>
              <a:t>= 100 </a:t>
            </a:r>
            <a:r>
              <a:rPr lang="en-US" sz="2400" dirty="0" smtClean="0"/>
              <a:t>Hz </a:t>
            </a:r>
            <a:r>
              <a:rPr lang="en-US" sz="2400" dirty="0"/>
              <a:t>was the AguaClara standard (2011-2015)</a:t>
            </a:r>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516577" y="2390836"/>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658750"/>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Flow for Vertical Flow Flocculators</a:t>
            </a:r>
            <a:endParaRPr lang="en-US" dirty="0"/>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smtClean="0">
                <a:latin typeface="+mn-lt"/>
              </a:rPr>
              <a:t>Start with the equation for maximum channel width for vertical flow</a:t>
            </a:r>
            <a:endParaRPr lang="en-US" dirty="0">
              <a:latin typeface="+mn-lt"/>
            </a:endParaRP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smtClean="0">
                <a:latin typeface="+mn-lt"/>
              </a:rPr>
              <a:t>Solve for Flow</a:t>
            </a:r>
            <a:endParaRPr lang="en-US" dirty="0">
              <a:latin typeface="+mn-lt"/>
            </a:endParaRP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59"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601"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6.1343"/>
  <p:tag name="LATEXADDIN" val="\documentclass{article}&#10;\usepackage{amsmath}&#10;\pagestyle{empty}&#10;\begin{document}&#10;&#10;$$h_{Floc} = \sum K \frac{V^2}{2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204162</TotalTime>
  <Words>3132</Words>
  <Application>Microsoft Office PowerPoint</Application>
  <PresentationFormat>On-screen Show (4:3)</PresentationFormat>
  <Paragraphs>427</Paragraphs>
  <Slides>55</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Candara</vt:lpstr>
      <vt:lpstr>Cambria Math</vt:lpstr>
      <vt:lpstr>Times New Roman</vt:lpstr>
      <vt:lpstr>Arial</vt:lpstr>
      <vt:lpstr>Century Gothic</vt:lpstr>
      <vt:lpstr>Symbol</vt:lpstr>
      <vt:lpstr>Wingdings</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Possible constraints</vt:lpstr>
      <vt:lpstr>Two design approaches</vt:lpstr>
      <vt:lpstr>Bottom up Design Approach</vt:lpstr>
      <vt:lpstr>Top Down Design Approach (our choice)</vt:lpstr>
      <vt:lpstr>Design Considerations</vt:lpstr>
      <vt:lpstr>More Design Considerations</vt:lpstr>
      <vt:lpstr>Energy use (head loss) in flocculation controls velocity gradient</vt:lpstr>
      <vt:lpstr>The Influence of GCS and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6713</cp:revision>
  <cp:lastPrinted>2017-10-01T14:51:00Z</cp:lastPrinted>
  <dcterms:created xsi:type="dcterms:W3CDTF">2009-05-27T15:44:15Z</dcterms:created>
  <dcterms:modified xsi:type="dcterms:W3CDTF">2019-09-25T22:54:28Z</dcterms:modified>
</cp:coreProperties>
</file>